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66E0-418E-CA41-4E3E-83D5DD61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DB44E-0812-4B2E-D06F-8CD81AAA8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260F4-6B55-95E2-8B14-810D4DBF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7E6F-9917-06B8-28EA-1816DB8F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F53D-02F3-0530-F28C-F15BD324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14DB-472C-E6F5-43B3-2F31DE22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C4197-83F6-6CD3-CB6B-06640BA63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A260-5DEE-DCB6-2A8E-3624DBF3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FFF9-1933-44D2-790C-0B0F2BEB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0C57-2585-BB50-1509-4F610335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886F9-613F-FCD1-4033-D69287C5E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CF5E9-A893-F243-7DF3-7BCE16F2D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C8DF2-C2E3-939C-465A-F75BAAA3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3BB0-16B4-3F21-BB34-69941D17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4DBBE-B4D7-8A5A-FE8B-5EEBC692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8463-E3C2-D8ED-DFAE-7A7AE9F6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4FB7-CD3B-C868-CF95-4DC17C4A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59802-5F47-341C-4AC9-65B27B66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05BD-4B68-A822-E5B1-C78E0069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0321-D101-4059-6B43-0410E1E6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F701-BF8E-5823-CAE2-8B8A9872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D7168-6D48-CBF8-E0E9-368A8CCD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A518-904E-B5A9-D0C0-BBD12BF4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2109-C7AC-5CF4-B291-33A2D643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B2B21-61C8-C5E5-25B6-D13B86BB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C3BC-7EC0-B6BA-DA9F-9BB3E6C8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253F-B50F-0894-1BC0-FCFEBE5B9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5784B-58C4-C26B-A51B-027239864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5B77-7090-EE80-FC14-518DCD2F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DD84E-87DF-00E5-7307-A171393F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FD6A-6112-CB56-1733-5A91DDFD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32F2-F49C-A967-6F54-AF7DC30A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3837B-DAB2-E5F4-2463-3BE627BB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587C5-B6F9-8B37-3051-E21F2ED4B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9503F-A737-0181-7845-1310AC5FD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3783E-9D49-52E6-E792-A7B0A5360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049C4-8E56-D320-975B-3B4C468A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FF45B-F986-798E-9CC2-86A92631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51CC0-0793-3D51-C7A4-10767937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07F3-2615-5111-8030-E0257A2B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92C4-EEE2-D8B9-11AA-5C76CBD0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1D735-84C9-3205-5B9C-7A22F959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111B0-1B79-7948-F8AF-C4A5F197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7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EADE6-BD6E-A05D-E4DA-9FD99F5A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BD7FE-BB90-60CD-3918-59262C57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80950-A5E6-406B-8DA7-B819B924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EE2A-A3B7-F6E4-6392-3B3DBF24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2A59-2735-F4D7-314E-21A20DF6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7B5CB-6D81-E8B9-4AD9-540FF927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138A8-8226-CDCF-7CD8-8CE67CA9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BD10F-F618-0461-927F-8FFE391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43F59-BEA6-DF4B-2A43-B9094BED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80EA-9B52-FCC3-2923-29A2A482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90709-CADF-812B-3417-C567BB3B1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B97AC-3891-26B3-BCC9-B0340EDC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1FB4B-EB5D-8BEB-7812-F9C89821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457C5-A3FE-3751-1FE8-F0736807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A7C35-0165-F469-AE82-B97B21D9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7DFBF-D8B0-3BF8-5D89-7B10D356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90D64-A1B1-23E3-A5A9-26F633BB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EB5C-AEE0-DFC8-F309-230D46E23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9BF0-EB6F-4415-881D-2889C8FE02A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7E68-BCA4-342C-0B03-04E91738A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F132-608E-7006-7263-95F56054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EA12-4BAC-46F7-AC32-FA086049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B1107B-4AF0-4DB9-425B-ADD2E46C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602134"/>
            <a:ext cx="8369673" cy="51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1B263-81E3-0E2E-A4B3-DFAF6BA4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28" y="73959"/>
            <a:ext cx="8606117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174C62-5110-13CA-1F6E-E6BD11B8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71" y="455110"/>
            <a:ext cx="8566113" cy="6214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840C6C-562D-D39B-0E0E-47BFB0C69B7F}"/>
              </a:ext>
            </a:extLst>
          </p:cNvPr>
          <p:cNvSpPr txBox="1"/>
          <p:nvPr/>
        </p:nvSpPr>
        <p:spPr>
          <a:xfrm>
            <a:off x="1541929" y="89648"/>
            <a:ext cx="821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Architect’s Rendering of the new dome</a:t>
            </a:r>
          </a:p>
        </p:txBody>
      </p:sp>
    </p:spTree>
    <p:extLst>
      <p:ext uri="{BB962C8B-B14F-4D97-AF65-F5344CB8AC3E}">
        <p14:creationId xmlns:p14="http://schemas.microsoft.com/office/powerpoint/2010/main" val="269038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B207E-FC78-5F57-5390-A921BE0BD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2" y="116542"/>
            <a:ext cx="9366713" cy="6311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64DD9-57B6-D7E9-60FC-A69CAB4C57F2}"/>
              </a:ext>
            </a:extLst>
          </p:cNvPr>
          <p:cNvSpPr txBox="1"/>
          <p:nvPr/>
        </p:nvSpPr>
        <p:spPr>
          <a:xfrm>
            <a:off x="1641945" y="430268"/>
            <a:ext cx="126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Dome</a:t>
            </a:r>
          </a:p>
        </p:txBody>
      </p:sp>
    </p:spTree>
    <p:extLst>
      <p:ext uri="{BB962C8B-B14F-4D97-AF65-F5344CB8AC3E}">
        <p14:creationId xmlns:p14="http://schemas.microsoft.com/office/powerpoint/2010/main" val="417416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93317-6DA6-6DDF-4F66-983ED7B1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87644"/>
            <a:ext cx="4697506" cy="6682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7419E-9DCD-9BFF-0DB1-8E8446EB57E4}"/>
              </a:ext>
            </a:extLst>
          </p:cNvPr>
          <p:cNvSpPr txBox="1"/>
          <p:nvPr/>
        </p:nvSpPr>
        <p:spPr>
          <a:xfrm>
            <a:off x="295834" y="87645"/>
            <a:ext cx="469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Mirrored Funnel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8927AF-A541-68F8-B652-8C893BDE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454" y="733976"/>
            <a:ext cx="6299995" cy="47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06F17-D0FE-8A05-7078-671B4159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59" y="112056"/>
            <a:ext cx="8420849" cy="63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6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B4076-378A-37D9-DAA8-AF3970ED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CD04A-1320-52CE-4DF1-ABDC1ADF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73" y="1443480"/>
            <a:ext cx="5294716" cy="39710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F4675B8-98DA-BF58-5B99-998858DF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8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14E78F-937B-DEA7-1093-7CCD8CCF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4" y="1652919"/>
            <a:ext cx="5382034" cy="40365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30AC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5D5AD31-8E1A-2ED8-1E00-51A60627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652920"/>
            <a:ext cx="5382035" cy="40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6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</Words>
  <Application>Microsoft Macintosh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Dudenhoefer</dc:creator>
  <cp:lastModifiedBy>Hannah Polan</cp:lastModifiedBy>
  <cp:revision>6</cp:revision>
  <dcterms:created xsi:type="dcterms:W3CDTF">2023-10-01T20:18:05Z</dcterms:created>
  <dcterms:modified xsi:type="dcterms:W3CDTF">2023-11-09T01:33:14Z</dcterms:modified>
</cp:coreProperties>
</file>