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7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2D05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6B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1647" y="243840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11724132" y="0"/>
                </a:moveTo>
                <a:lnTo>
                  <a:pt x="0" y="0"/>
                </a:lnTo>
                <a:lnTo>
                  <a:pt x="0" y="6377939"/>
                </a:lnTo>
                <a:lnTo>
                  <a:pt x="11724132" y="6377939"/>
                </a:lnTo>
                <a:lnTo>
                  <a:pt x="117241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2D05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2D05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92D05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3110" y="225043"/>
            <a:ext cx="544830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92D05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LAKE</a:t>
            </a:r>
            <a:r>
              <a:rPr spc="-110" dirty="0"/>
              <a:t> </a:t>
            </a:r>
            <a:r>
              <a:rPr spc="-20" dirty="0"/>
              <a:t>ERIE</a:t>
            </a:r>
            <a:r>
              <a:rPr spc="-125" dirty="0"/>
              <a:t> </a:t>
            </a:r>
            <a:r>
              <a:rPr spc="-10" dirty="0"/>
              <a:t>WOODWORKS,</a:t>
            </a:r>
            <a:r>
              <a:rPr spc="-15" dirty="0"/>
              <a:t> </a:t>
            </a:r>
            <a:r>
              <a:rPr dirty="0"/>
              <a:t>Erie,</a:t>
            </a:r>
            <a:r>
              <a:rPr spc="-65" dirty="0"/>
              <a:t> </a:t>
            </a:r>
            <a:r>
              <a:rPr spc="-25" dirty="0"/>
              <a:t>PA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8111" y="214884"/>
            <a:ext cx="2276855" cy="34168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5467" y="905967"/>
            <a:ext cx="10794365" cy="5657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Corbel"/>
                <a:cs typeface="Corbel"/>
              </a:rPr>
              <a:t>WHY</a:t>
            </a:r>
            <a:r>
              <a:rPr sz="1600" spc="-6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CUSTOM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FURNITURE?…</a:t>
            </a:r>
            <a:endParaRPr sz="1600" dirty="0">
              <a:latin typeface="Corbel"/>
              <a:cs typeface="Corbel"/>
            </a:endParaRPr>
          </a:p>
          <a:p>
            <a:pPr marL="12700" marR="2784475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orbel"/>
                <a:cs typeface="Corbel"/>
              </a:rPr>
              <a:t>I</a:t>
            </a:r>
            <a:r>
              <a:rPr sz="1600" spc="-5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have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been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building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furniture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and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wooden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goods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since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2008,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-4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hobby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that</a:t>
            </a:r>
            <a:r>
              <a:rPr sz="1600" spc="-4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became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passion, </a:t>
            </a:r>
            <a:r>
              <a:rPr sz="1600" dirty="0">
                <a:latin typeface="Corbel"/>
                <a:cs typeface="Corbel"/>
              </a:rPr>
              <a:t>and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eventually</a:t>
            </a:r>
            <a:r>
              <a:rPr sz="1600" spc="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-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business.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My</a:t>
            </a:r>
            <a:r>
              <a:rPr sz="1600" spc="-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love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of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woodworking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was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passed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down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from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my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grandfather,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spc="-25" dirty="0">
                <a:latin typeface="Corbel"/>
                <a:cs typeface="Corbel"/>
              </a:rPr>
              <a:t>to </a:t>
            </a:r>
            <a:r>
              <a:rPr sz="1600" dirty="0">
                <a:latin typeface="Corbel"/>
                <a:cs typeface="Corbel"/>
              </a:rPr>
              <a:t>his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7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sons,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and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from</a:t>
            </a:r>
            <a:r>
              <a:rPr sz="1600" spc="-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my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father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to</a:t>
            </a:r>
            <a:r>
              <a:rPr sz="1600" spc="-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me.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fondly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remember the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basement shop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where</a:t>
            </a:r>
            <a:r>
              <a:rPr sz="1600" spc="-4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they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worked </a:t>
            </a:r>
            <a:r>
              <a:rPr sz="1600" dirty="0">
                <a:latin typeface="Corbel"/>
                <a:cs typeface="Corbel"/>
              </a:rPr>
              <a:t>making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cabinets</a:t>
            </a:r>
            <a:r>
              <a:rPr sz="1600" spc="-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and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furniture.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</a:t>
            </a:r>
            <a:r>
              <a:rPr sz="1600" spc="-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didn’t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intend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on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turning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custom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woodworking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into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business, </a:t>
            </a:r>
            <a:r>
              <a:rPr sz="1600" dirty="0">
                <a:latin typeface="Corbel"/>
                <a:cs typeface="Corbel"/>
              </a:rPr>
              <a:t>but</a:t>
            </a:r>
            <a:r>
              <a:rPr sz="1600" spc="-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after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several</a:t>
            </a:r>
            <a:r>
              <a:rPr sz="1600" spc="-10" dirty="0">
                <a:latin typeface="Corbel"/>
                <a:cs typeface="Corbel"/>
              </a:rPr>
              <a:t> successful </a:t>
            </a:r>
            <a:r>
              <a:rPr sz="1600" dirty="0">
                <a:latin typeface="Corbel"/>
                <a:cs typeface="Corbel"/>
              </a:rPr>
              <a:t>projects,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</a:t>
            </a:r>
            <a:r>
              <a:rPr sz="1600" spc="-4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decided to</a:t>
            </a:r>
            <a:r>
              <a:rPr sz="1600" spc="-4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take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</a:t>
            </a:r>
            <a:r>
              <a:rPr sz="1600" spc="-4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plunge!</a:t>
            </a:r>
            <a:endParaRPr sz="16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orbel"/>
              <a:cs typeface="Corbel"/>
            </a:endParaRPr>
          </a:p>
          <a:p>
            <a:pPr marL="12700" marR="2987675">
              <a:lnSpc>
                <a:spcPct val="100000"/>
              </a:lnSpc>
            </a:pPr>
            <a:r>
              <a:rPr sz="1600" dirty="0">
                <a:latin typeface="Corbel"/>
                <a:cs typeface="Corbel"/>
              </a:rPr>
              <a:t>Lake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Erie</a:t>
            </a:r>
            <a:r>
              <a:rPr sz="1600" spc="-7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Woodworks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was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created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2018,</a:t>
            </a:r>
            <a:r>
              <a:rPr sz="1600" spc="-1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and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since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then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has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grown</a:t>
            </a:r>
            <a:r>
              <a:rPr sz="1600" spc="-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into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the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go-</a:t>
            </a:r>
            <a:r>
              <a:rPr sz="1600" dirty="0">
                <a:latin typeface="Corbel"/>
                <a:cs typeface="Corbel"/>
              </a:rPr>
              <a:t>to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source</a:t>
            </a:r>
            <a:r>
              <a:rPr sz="1600" spc="-40" dirty="0">
                <a:latin typeface="Corbel"/>
                <a:cs typeface="Corbel"/>
              </a:rPr>
              <a:t> </a:t>
            </a:r>
            <a:r>
              <a:rPr sz="1600" spc="-25" dirty="0">
                <a:latin typeface="Corbel"/>
                <a:cs typeface="Corbel"/>
              </a:rPr>
              <a:t>for </a:t>
            </a:r>
            <a:r>
              <a:rPr sz="1600" dirty="0">
                <a:latin typeface="Corbel"/>
                <a:cs typeface="Corbel"/>
              </a:rPr>
              <a:t>custom</a:t>
            </a:r>
            <a:r>
              <a:rPr sz="1600" spc="-5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wood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furniture,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custom</a:t>
            </a:r>
            <a:r>
              <a:rPr sz="1600" spc="-5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millwork,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and</a:t>
            </a:r>
            <a:r>
              <a:rPr sz="1600" spc="-2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retail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display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solutions.</a:t>
            </a:r>
            <a:endParaRPr sz="16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6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 dirty="0">
              <a:latin typeface="Corbel"/>
              <a:cs typeface="Corbel"/>
            </a:endParaRPr>
          </a:p>
          <a:p>
            <a:pPr marL="8577580" marR="5080" algn="ctr">
              <a:lnSpc>
                <a:spcPct val="100000"/>
              </a:lnSpc>
            </a:pPr>
            <a:r>
              <a:rPr sz="1600" dirty="0">
                <a:latin typeface="Corbel"/>
                <a:cs typeface="Corbel"/>
              </a:rPr>
              <a:t>Armando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R.</a:t>
            </a:r>
            <a:r>
              <a:rPr sz="1600" spc="-5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Reyes</a:t>
            </a:r>
            <a:r>
              <a:rPr sz="1600" spc="-5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Owner| Craftsman</a:t>
            </a:r>
            <a:endParaRPr sz="16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orbel"/>
              <a:cs typeface="Corbel"/>
            </a:endParaRPr>
          </a:p>
          <a:p>
            <a:pPr marL="8772525" marR="200025" algn="ctr">
              <a:lnSpc>
                <a:spcPct val="100000"/>
              </a:lnSpc>
            </a:pPr>
            <a:r>
              <a:rPr sz="1600" dirty="0">
                <a:latin typeface="Corbel"/>
                <a:cs typeface="Corbel"/>
              </a:rPr>
              <a:t>Lake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Erie</a:t>
            </a:r>
            <a:r>
              <a:rPr sz="1600" spc="-6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Woodworks 814.566.8072</a:t>
            </a:r>
            <a:endParaRPr sz="1600" dirty="0">
              <a:latin typeface="Corbel"/>
              <a:cs typeface="Corbel"/>
            </a:endParaRPr>
          </a:p>
          <a:p>
            <a:pPr marL="8566785" algn="ctr">
              <a:lnSpc>
                <a:spcPct val="100000"/>
              </a:lnSpc>
            </a:pPr>
            <a:r>
              <a:rPr sz="1600" spc="-10" dirty="0">
                <a:latin typeface="Corbel"/>
                <a:cs typeface="Corbel"/>
              </a:rPr>
              <a:t>lakeeriewoodworks.com</a:t>
            </a:r>
            <a:endParaRPr sz="16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Corbel"/>
              <a:cs typeface="Corbel"/>
            </a:endParaRPr>
          </a:p>
          <a:p>
            <a:pPr marL="8582025" marR="9525" algn="ctr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Corbel"/>
                <a:cs typeface="Corbel"/>
              </a:rPr>
              <a:t>Lake</a:t>
            </a:r>
            <a:r>
              <a:rPr sz="1600" spc="-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Erie</a:t>
            </a:r>
            <a:r>
              <a:rPr sz="1600" spc="-7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Woodworks</a:t>
            </a:r>
            <a:r>
              <a:rPr sz="1600" spc="-5" dirty="0">
                <a:latin typeface="Corbel"/>
                <a:cs typeface="Corbel"/>
              </a:rPr>
              <a:t> </a:t>
            </a:r>
            <a:r>
              <a:rPr sz="1600" spc="-20" dirty="0">
                <a:latin typeface="Corbel"/>
                <a:cs typeface="Corbel"/>
              </a:rPr>
              <a:t>also </a:t>
            </a:r>
            <a:r>
              <a:rPr sz="1600" dirty="0">
                <a:latin typeface="Corbel"/>
                <a:cs typeface="Corbel"/>
              </a:rPr>
              <a:t>offers</a:t>
            </a:r>
            <a:r>
              <a:rPr sz="1600" spc="-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classes</a:t>
            </a:r>
            <a:r>
              <a:rPr sz="1600" spc="-35" dirty="0">
                <a:latin typeface="Corbel"/>
                <a:cs typeface="Corbel"/>
              </a:rPr>
              <a:t> </a:t>
            </a:r>
            <a:r>
              <a:rPr sz="1600" spc="-25" dirty="0">
                <a:latin typeface="Corbel"/>
                <a:cs typeface="Corbel"/>
              </a:rPr>
              <a:t>in </a:t>
            </a:r>
            <a:r>
              <a:rPr sz="1600" spc="-10" dirty="0">
                <a:latin typeface="Corbel"/>
                <a:cs typeface="Corbel"/>
              </a:rPr>
              <a:t>woodworking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for</a:t>
            </a:r>
            <a:r>
              <a:rPr sz="1600" spc="15" dirty="0">
                <a:latin typeface="Corbel"/>
                <a:cs typeface="Corbel"/>
              </a:rPr>
              <a:t> </a:t>
            </a:r>
            <a:r>
              <a:rPr sz="1600" spc="-20" dirty="0">
                <a:latin typeface="Corbel"/>
                <a:cs typeface="Corbel"/>
              </a:rPr>
              <a:t>those </a:t>
            </a:r>
            <a:r>
              <a:rPr sz="1600" dirty="0">
                <a:latin typeface="Corbel"/>
                <a:cs typeface="Corbel"/>
              </a:rPr>
              <a:t>eager</a:t>
            </a:r>
            <a:r>
              <a:rPr sz="1600" spc="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to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learn.</a:t>
            </a:r>
            <a:r>
              <a:rPr sz="1600" spc="-4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Go</a:t>
            </a:r>
            <a:r>
              <a:rPr sz="1600" spc="-15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to</a:t>
            </a:r>
            <a:r>
              <a:rPr sz="1600" spc="-25" dirty="0">
                <a:latin typeface="Corbel"/>
                <a:cs typeface="Corbel"/>
              </a:rPr>
              <a:t> the </a:t>
            </a:r>
            <a:r>
              <a:rPr sz="1600" dirty="0">
                <a:latin typeface="Corbel"/>
                <a:cs typeface="Corbel"/>
              </a:rPr>
              <a:t>website</a:t>
            </a:r>
            <a:r>
              <a:rPr sz="1600" spc="-2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to</a:t>
            </a:r>
            <a:r>
              <a:rPr sz="1600" spc="-40" dirty="0">
                <a:latin typeface="Corbel"/>
                <a:cs typeface="Corbel"/>
              </a:rPr>
              <a:t> </a:t>
            </a:r>
            <a:r>
              <a:rPr sz="1600" dirty="0">
                <a:latin typeface="Corbel"/>
                <a:cs typeface="Corbel"/>
              </a:rPr>
              <a:t>sign</a:t>
            </a:r>
            <a:r>
              <a:rPr sz="1600" spc="-30" dirty="0">
                <a:latin typeface="Corbel"/>
                <a:cs typeface="Corbel"/>
              </a:rPr>
              <a:t> </a:t>
            </a:r>
            <a:r>
              <a:rPr sz="1600" spc="-25" dirty="0">
                <a:latin typeface="Corbel"/>
                <a:cs typeface="Corbel"/>
              </a:rPr>
              <a:t>up!</a:t>
            </a:r>
            <a:endParaRPr sz="1600" dirty="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9048" y="3372611"/>
            <a:ext cx="4760976" cy="30754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A0848F-8EA1-5F6D-1AA4-6D33DC1A30C3}"/>
              </a:ext>
            </a:extLst>
          </p:cNvPr>
          <p:cNvSpPr txBox="1"/>
          <p:nvPr/>
        </p:nvSpPr>
        <p:spPr>
          <a:xfrm>
            <a:off x="4419600" y="3276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Completed </a:t>
            </a:r>
          </a:p>
          <a:p>
            <a:r>
              <a:rPr lang="en-US" b="1" dirty="0">
                <a:solidFill>
                  <a:schemeClr val="tx1"/>
                </a:solidFill>
              </a:rPr>
              <a:t>Projects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001D403-0BA3-D8F3-F71B-5C2EFBECD4BD}"/>
              </a:ext>
            </a:extLst>
          </p:cNvPr>
          <p:cNvCxnSpPr>
            <a:cxnSpLocks/>
          </p:cNvCxnSpPr>
          <p:nvPr/>
        </p:nvCxnSpPr>
        <p:spPr>
          <a:xfrm flipH="1" flipV="1">
            <a:off x="3200400" y="3285530"/>
            <a:ext cx="1219200" cy="52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163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Corbel</vt:lpstr>
      <vt:lpstr>Office Theme</vt:lpstr>
      <vt:lpstr>LAKE ERIE WOODWORKS, Erie, PA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ERIE WOODWORKS, Erie, PA</dc:title>
  <dc:creator>Gary Dudenhoefer</dc:creator>
  <cp:lastModifiedBy>Gary Dudenhoefer</cp:lastModifiedBy>
  <cp:revision>2</cp:revision>
  <dcterms:created xsi:type="dcterms:W3CDTF">2023-11-16T18:07:51Z</dcterms:created>
  <dcterms:modified xsi:type="dcterms:W3CDTF">2023-11-16T18:46:49Z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2023-11-16T00:00:00Z</vt:filetime>
  </property>
  <property fmtid="{D5CDD505-2E9C-101B-9397-08002B2CF9AE}" pid="5" name="Producer">
    <vt:lpwstr>Microsoft® PowerPoint® for Microsoft 365</vt:lpwstr>
  </property>
</Properties>
</file>