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7259" y="376504"/>
            <a:ext cx="52368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2289" y="1390599"/>
            <a:ext cx="10707420" cy="4508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hyperlink" Target="mailto:sam@oakfordhome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oakfordhomefurnishings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8015" y="187452"/>
            <a:ext cx="4079875" cy="3970020"/>
          </a:xfrm>
          <a:prstGeom prst="rect">
            <a:avLst/>
          </a:prstGeom>
          <a:ln w="76200">
            <a:solidFill>
              <a:srgbClr val="00AF5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2075" marR="137160">
              <a:lnSpc>
                <a:spcPct val="100000"/>
              </a:lnSpc>
              <a:spcBef>
                <a:spcPts val="270"/>
              </a:spcBef>
            </a:pP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2019,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Oakford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Home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Furnishings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began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small, </a:t>
            </a:r>
            <a:r>
              <a:rPr dirty="0" sz="1400">
                <a:latin typeface="Calibri"/>
                <a:cs typeface="Calibri"/>
              </a:rPr>
              <a:t>custom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furniture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workshop.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45">
                <a:latin typeface="Calibri"/>
                <a:cs typeface="Calibri"/>
              </a:rPr>
              <a:t>Today,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proud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have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found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niche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helping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Designers,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Design-Build </a:t>
            </a:r>
            <a:r>
              <a:rPr dirty="0" sz="1400">
                <a:latin typeface="Calibri"/>
                <a:cs typeface="Calibri"/>
              </a:rPr>
              <a:t>Firms,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Kitchen/Bath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Remodelers,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Individual Homeowners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craft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custom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shelving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their </a:t>
            </a:r>
            <a:r>
              <a:rPr dirty="0" sz="1400">
                <a:latin typeface="Calibri"/>
                <a:cs typeface="Calibri"/>
              </a:rPr>
              <a:t>residential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0">
                <a:latin typeface="Calibri"/>
                <a:cs typeface="Calibri"/>
              </a:rPr>
              <a:t> commercial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properties.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92075" marR="114935" indent="3937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domestic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exotic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woods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obtained </a:t>
            </a:r>
            <a:r>
              <a:rPr dirty="0" sz="1400">
                <a:latin typeface="Calibri"/>
                <a:cs typeface="Calibri"/>
              </a:rPr>
              <a:t>responsibly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local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lumber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suppliers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whenever </a:t>
            </a:r>
            <a:r>
              <a:rPr dirty="0" sz="1400">
                <a:latin typeface="Calibri"/>
                <a:cs typeface="Calibri"/>
              </a:rPr>
              <a:t>possible,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partner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Tree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Planted,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that </a:t>
            </a:r>
            <a:r>
              <a:rPr dirty="0" sz="1400">
                <a:latin typeface="Calibri"/>
                <a:cs typeface="Calibri"/>
              </a:rPr>
              <a:t>each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shelf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sold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plants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tree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world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in </a:t>
            </a:r>
            <a:r>
              <a:rPr dirty="0" sz="1400" spc="-10">
                <a:latin typeface="Calibri"/>
                <a:cs typeface="Calibri"/>
              </a:rPr>
              <a:t>need.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92075" marR="15621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While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many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most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popular</a:t>
            </a:r>
            <a:r>
              <a:rPr dirty="0" sz="1400" spc="-10">
                <a:latin typeface="Calibri"/>
                <a:cs typeface="Calibri"/>
              </a:rPr>
              <a:t> pre-configured </a:t>
            </a:r>
            <a:r>
              <a:rPr dirty="0" sz="1400">
                <a:latin typeface="Calibri"/>
                <a:cs typeface="Calibri"/>
              </a:rPr>
              <a:t>product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options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available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order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our </a:t>
            </a:r>
            <a:r>
              <a:rPr dirty="0" sz="1400">
                <a:latin typeface="Calibri"/>
                <a:cs typeface="Calibri"/>
              </a:rPr>
              <a:t>site,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also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encourage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contact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directly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project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needs.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Shelving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rarely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one</a:t>
            </a:r>
            <a:r>
              <a:rPr dirty="0" sz="1400" spc="-20">
                <a:latin typeface="Calibri"/>
                <a:cs typeface="Calibri"/>
              </a:rPr>
              <a:t> size </a:t>
            </a:r>
            <a:r>
              <a:rPr dirty="0" sz="1400">
                <a:latin typeface="Calibri"/>
                <a:cs typeface="Calibri"/>
              </a:rPr>
              <a:t>fits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all!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7596" y="272795"/>
            <a:ext cx="3538728" cy="354025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62144" y="4317491"/>
            <a:ext cx="2267711" cy="226771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08747" y="4317491"/>
            <a:ext cx="2267711" cy="2267712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5284723" y="3992117"/>
            <a:ext cx="1624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Walnut/Rounded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178542" y="5147309"/>
            <a:ext cx="1498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Cherry/Squared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04872" y="4317491"/>
            <a:ext cx="2267712" cy="2267712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43052" y="5147309"/>
            <a:ext cx="2117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00FF"/>
                </a:solidFill>
                <a:latin typeface="Calibri"/>
                <a:cs typeface="Calibri"/>
              </a:rPr>
              <a:t>White</a:t>
            </a:r>
            <a:r>
              <a:rPr dirty="0" sz="18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Oak/Chamfered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106156" y="187452"/>
            <a:ext cx="3957954" cy="3970020"/>
          </a:xfrm>
          <a:prstGeom prst="rect">
            <a:avLst/>
          </a:prstGeom>
          <a:ln w="76200">
            <a:solidFill>
              <a:srgbClr val="00AF5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dirty="0" sz="1400">
                <a:latin typeface="Calibri"/>
                <a:cs typeface="Calibri"/>
              </a:rPr>
              <a:t>Meet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team...</a:t>
            </a:r>
            <a:endParaRPr sz="1400">
              <a:latin typeface="Calibri"/>
              <a:cs typeface="Calibri"/>
            </a:endParaRPr>
          </a:p>
          <a:p>
            <a:pPr marL="91440" marR="142240">
              <a:lnSpc>
                <a:spcPct val="100000"/>
              </a:lnSpc>
            </a:pPr>
            <a:r>
              <a:rPr dirty="0" sz="1400" spc="-10">
                <a:latin typeface="Calibri"/>
                <a:cs typeface="Calibri"/>
              </a:rPr>
              <a:t>“Together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wife,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Allia,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shop</a:t>
            </a:r>
            <a:r>
              <a:rPr dirty="0" sz="1400" spc="-10">
                <a:latin typeface="Calibri"/>
                <a:cs typeface="Calibri"/>
              </a:rPr>
              <a:t> helper </a:t>
            </a:r>
            <a:r>
              <a:rPr dirty="0" sz="1400">
                <a:latin typeface="Calibri"/>
                <a:cs typeface="Calibri"/>
              </a:rPr>
              <a:t>pup,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Paya,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proud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provide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exceptional </a:t>
            </a:r>
            <a:r>
              <a:rPr dirty="0" sz="1400">
                <a:latin typeface="Calibri"/>
                <a:cs typeface="Calibri"/>
              </a:rPr>
              <a:t>service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beautiful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hardwood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shelving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our </a:t>
            </a:r>
            <a:r>
              <a:rPr dirty="0" sz="1400">
                <a:latin typeface="Calibri"/>
                <a:cs typeface="Calibri"/>
              </a:rPr>
              <a:t>clients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customers.</a:t>
            </a:r>
            <a:r>
              <a:rPr dirty="0" sz="1400" spc="229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believe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every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detail matters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aspects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work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 strive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ensure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every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piece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leaves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workshop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is </a:t>
            </a:r>
            <a:r>
              <a:rPr dirty="0" sz="1400">
                <a:latin typeface="Calibri"/>
                <a:cs typeface="Calibri"/>
              </a:rPr>
              <a:t>made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quality and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care.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91440" marR="129539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We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only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highest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quality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materials</a:t>
            </a:r>
            <a:r>
              <a:rPr dirty="0" sz="1400" spc="-25">
                <a:latin typeface="Calibri"/>
                <a:cs typeface="Calibri"/>
              </a:rPr>
              <a:t> and </a:t>
            </a:r>
            <a:r>
              <a:rPr dirty="0" sz="1400">
                <a:latin typeface="Calibri"/>
                <a:cs typeface="Calibri"/>
              </a:rPr>
              <a:t>finishing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products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ensure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your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shelves</a:t>
            </a:r>
            <a:r>
              <a:rPr dirty="0" sz="1400" spc="-25">
                <a:latin typeface="Calibri"/>
                <a:cs typeface="Calibri"/>
              </a:rPr>
              <a:t> are </a:t>
            </a:r>
            <a:r>
              <a:rPr dirty="0" sz="1400">
                <a:latin typeface="Calibri"/>
                <a:cs typeface="Calibri"/>
              </a:rPr>
              <a:t>beautiful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built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test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time.</a:t>
            </a:r>
            <a:r>
              <a:rPr dirty="0" sz="1400" spc="27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Our </a:t>
            </a:r>
            <a:r>
              <a:rPr dirty="0" sz="1400">
                <a:latin typeface="Calibri"/>
                <a:cs typeface="Calibri"/>
              </a:rPr>
              <a:t>goal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let each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piece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wood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speak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itself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show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off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it's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natural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beauty."</a:t>
            </a:r>
            <a:endParaRPr sz="1400">
              <a:latin typeface="Calibri"/>
              <a:cs typeface="Calibri"/>
            </a:endParaRPr>
          </a:p>
          <a:p>
            <a:pPr algn="ctr" marL="438784" marR="43434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Samuel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Twardowski/Owner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0">
                <a:latin typeface="Calibri"/>
                <a:cs typeface="Calibri"/>
              </a:rPr>
              <a:t> Craftsman </a:t>
            </a:r>
            <a:r>
              <a:rPr dirty="0" u="sng" sz="1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www.oakfordhomefurnishings.com</a:t>
            </a:r>
            <a:r>
              <a:rPr dirty="0" sz="1400" spc="-1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sng" sz="1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sam@oakfordhome.com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latin typeface="Calibri"/>
                <a:cs typeface="Calibri"/>
              </a:rPr>
              <a:t>215-770-</a:t>
            </a:r>
            <a:r>
              <a:rPr dirty="0" sz="1400" spc="-20">
                <a:latin typeface="Calibri"/>
                <a:cs typeface="Calibri"/>
              </a:rPr>
              <a:t>6300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/>
              <a:t>Made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25"/>
              <a:t> Order,</a:t>
            </a:r>
            <a:r>
              <a:rPr dirty="0" spc="-20"/>
              <a:t> </a:t>
            </a:r>
            <a:r>
              <a:rPr dirty="0" spc="-10"/>
              <a:t>Handcrafted</a:t>
            </a:r>
            <a:r>
              <a:rPr dirty="0" spc="-30"/>
              <a:t> </a:t>
            </a:r>
            <a:r>
              <a:rPr dirty="0"/>
              <a:t>Shelves</a:t>
            </a:r>
            <a:r>
              <a:rPr dirty="0" spc="-25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/>
              <a:t>Home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Commercial</a:t>
            </a:r>
            <a:r>
              <a:rPr dirty="0" spc="-25"/>
              <a:t> </a:t>
            </a:r>
            <a:r>
              <a:rPr dirty="0" spc="-10"/>
              <a:t>Projects</a:t>
            </a:r>
          </a:p>
          <a:p>
            <a:pPr algn="ctr" marL="156845" marR="149860">
              <a:lnSpc>
                <a:spcPct val="100000"/>
              </a:lnSpc>
            </a:pPr>
            <a:r>
              <a:rPr dirty="0"/>
              <a:t>Our</a:t>
            </a:r>
            <a:r>
              <a:rPr dirty="0" spc="-35"/>
              <a:t> </a:t>
            </a:r>
            <a:r>
              <a:rPr dirty="0"/>
              <a:t>hardwood</a:t>
            </a:r>
            <a:r>
              <a:rPr dirty="0" spc="-35"/>
              <a:t> </a:t>
            </a:r>
            <a:r>
              <a:rPr dirty="0"/>
              <a:t>floating</a:t>
            </a:r>
            <a:r>
              <a:rPr dirty="0" spc="-15"/>
              <a:t> </a:t>
            </a:r>
            <a:r>
              <a:rPr dirty="0"/>
              <a:t>shelves</a:t>
            </a:r>
            <a:r>
              <a:rPr dirty="0" spc="-2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/>
              <a:t>your</a:t>
            </a:r>
            <a:r>
              <a:rPr dirty="0" spc="-40"/>
              <a:t> </a:t>
            </a:r>
            <a:r>
              <a:rPr dirty="0"/>
              <a:t>standard</a:t>
            </a:r>
            <a:r>
              <a:rPr dirty="0" spc="-15"/>
              <a:t> </a:t>
            </a:r>
            <a:r>
              <a:rPr dirty="0"/>
              <a:t>wall</a:t>
            </a:r>
            <a:r>
              <a:rPr dirty="0" spc="-35"/>
              <a:t> </a:t>
            </a:r>
            <a:r>
              <a:rPr dirty="0"/>
              <a:t>shelves,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0"/>
              <a:t> customization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our</a:t>
            </a:r>
            <a:r>
              <a:rPr dirty="0" spc="-40"/>
              <a:t> </a:t>
            </a:r>
            <a:r>
              <a:rPr dirty="0"/>
              <a:t>specialty!</a:t>
            </a:r>
            <a:r>
              <a:rPr dirty="0" spc="285"/>
              <a:t> </a:t>
            </a:r>
            <a:r>
              <a:rPr dirty="0"/>
              <a:t>We</a:t>
            </a:r>
            <a:r>
              <a:rPr dirty="0" spc="-35"/>
              <a:t> </a:t>
            </a:r>
            <a:r>
              <a:rPr dirty="0"/>
              <a:t>are</a:t>
            </a:r>
            <a:r>
              <a:rPr dirty="0" spc="-20"/>
              <a:t> </a:t>
            </a:r>
            <a:r>
              <a:rPr dirty="0"/>
              <a:t>readily</a:t>
            </a:r>
            <a:r>
              <a:rPr dirty="0" spc="-15"/>
              <a:t> </a:t>
            </a:r>
            <a:r>
              <a:rPr dirty="0"/>
              <a:t>available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consult</a:t>
            </a:r>
            <a:r>
              <a:rPr dirty="0" spc="-20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 spc="-25"/>
              <a:t>any </a:t>
            </a:r>
            <a:r>
              <a:rPr dirty="0"/>
              <a:t>design</a:t>
            </a:r>
            <a:r>
              <a:rPr dirty="0" spc="-35"/>
              <a:t> </a:t>
            </a:r>
            <a:r>
              <a:rPr dirty="0"/>
              <a:t>elements,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answer</a:t>
            </a:r>
            <a:r>
              <a:rPr dirty="0" spc="-25"/>
              <a:t> </a:t>
            </a:r>
            <a:r>
              <a:rPr dirty="0"/>
              <a:t>any</a:t>
            </a:r>
            <a:r>
              <a:rPr dirty="0" spc="-30"/>
              <a:t> </a:t>
            </a:r>
            <a:r>
              <a:rPr dirty="0"/>
              <a:t>questions</a:t>
            </a:r>
            <a:r>
              <a:rPr dirty="0" spc="-15"/>
              <a:t> </a:t>
            </a:r>
            <a:r>
              <a:rPr dirty="0"/>
              <a:t>about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process</a:t>
            </a:r>
            <a:r>
              <a:rPr dirty="0" spc="-30"/>
              <a:t> </a:t>
            </a:r>
            <a:r>
              <a:rPr dirty="0"/>
              <a:t>or</a:t>
            </a:r>
            <a:r>
              <a:rPr dirty="0" spc="-40"/>
              <a:t> </a:t>
            </a:r>
            <a:r>
              <a:rPr dirty="0" spc="-10"/>
              <a:t>options.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algn="ctr" marL="12065" marR="5080">
              <a:lnSpc>
                <a:spcPct val="100000"/>
              </a:lnSpc>
            </a:pPr>
            <a:r>
              <a:rPr dirty="0"/>
              <a:t>With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background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fine</a:t>
            </a:r>
            <a:r>
              <a:rPr dirty="0" spc="-30"/>
              <a:t> </a:t>
            </a:r>
            <a:r>
              <a:rPr dirty="0" spc="-10"/>
              <a:t>woodworking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/>
              <a:t>fine</a:t>
            </a:r>
            <a:r>
              <a:rPr dirty="0" spc="-20"/>
              <a:t> </a:t>
            </a:r>
            <a:r>
              <a:rPr dirty="0"/>
              <a:t>furniture</a:t>
            </a:r>
            <a:r>
              <a:rPr dirty="0" spc="-20"/>
              <a:t> </a:t>
            </a:r>
            <a:r>
              <a:rPr dirty="0"/>
              <a:t>making,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35"/>
              <a:t> </a:t>
            </a:r>
            <a:r>
              <a:rPr dirty="0"/>
              <a:t>take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painstakingly</a:t>
            </a:r>
            <a:r>
              <a:rPr dirty="0" spc="-10"/>
              <a:t> </a:t>
            </a:r>
            <a:r>
              <a:rPr dirty="0"/>
              <a:t>detailed approach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construction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our</a:t>
            </a:r>
            <a:r>
              <a:rPr dirty="0" spc="-40"/>
              <a:t> </a:t>
            </a:r>
            <a:r>
              <a:rPr dirty="0"/>
              <a:t>shelves.</a:t>
            </a:r>
            <a:r>
              <a:rPr dirty="0" spc="-20"/>
              <a:t> </a:t>
            </a:r>
            <a:r>
              <a:rPr dirty="0" spc="-25"/>
              <a:t>We </a:t>
            </a:r>
            <a:r>
              <a:rPr dirty="0"/>
              <a:t>also</a:t>
            </a:r>
            <a:r>
              <a:rPr dirty="0" spc="-35"/>
              <a:t> </a:t>
            </a:r>
            <a:r>
              <a:rPr dirty="0"/>
              <a:t>use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natural</a:t>
            </a:r>
            <a:r>
              <a:rPr dirty="0" spc="-15"/>
              <a:t> </a:t>
            </a:r>
            <a:r>
              <a:rPr dirty="0"/>
              <a:t>hand</a:t>
            </a:r>
            <a:r>
              <a:rPr dirty="0" spc="-15"/>
              <a:t> </a:t>
            </a:r>
            <a:r>
              <a:rPr dirty="0"/>
              <a:t>rubbed</a:t>
            </a:r>
            <a:r>
              <a:rPr dirty="0" spc="-10"/>
              <a:t> </a:t>
            </a:r>
            <a:r>
              <a:rPr dirty="0"/>
              <a:t>hardwax</a:t>
            </a:r>
            <a:r>
              <a:rPr dirty="0" spc="-15"/>
              <a:t> </a:t>
            </a:r>
            <a:r>
              <a:rPr dirty="0"/>
              <a:t>oil</a:t>
            </a:r>
            <a:r>
              <a:rPr dirty="0" spc="-30"/>
              <a:t> </a:t>
            </a:r>
            <a:r>
              <a:rPr dirty="0"/>
              <a:t>finish</a:t>
            </a:r>
            <a:r>
              <a:rPr dirty="0" spc="-30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/>
              <a:t>all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40"/>
              <a:t> </a:t>
            </a:r>
            <a:r>
              <a:rPr dirty="0"/>
              <a:t>our</a:t>
            </a:r>
            <a:r>
              <a:rPr dirty="0" spc="-30"/>
              <a:t> </a:t>
            </a:r>
            <a:r>
              <a:rPr dirty="0"/>
              <a:t>shelves.</a:t>
            </a:r>
            <a:r>
              <a:rPr dirty="0" spc="260"/>
              <a:t> </a:t>
            </a:r>
            <a:r>
              <a:rPr dirty="0"/>
              <a:t>Unlike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typical</a:t>
            </a:r>
            <a:r>
              <a:rPr dirty="0" spc="-20"/>
              <a:t> </a:t>
            </a:r>
            <a:r>
              <a:rPr dirty="0"/>
              <a:t>polyurethane</a:t>
            </a:r>
            <a:r>
              <a:rPr dirty="0" spc="10"/>
              <a:t> </a:t>
            </a:r>
            <a:r>
              <a:rPr dirty="0"/>
              <a:t>or</a:t>
            </a:r>
            <a:r>
              <a:rPr dirty="0" spc="-40"/>
              <a:t> </a:t>
            </a:r>
            <a:r>
              <a:rPr dirty="0"/>
              <a:t>varnish,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finish</a:t>
            </a:r>
            <a:r>
              <a:rPr dirty="0" spc="-35"/>
              <a:t> </a:t>
            </a:r>
            <a:r>
              <a:rPr dirty="0"/>
              <a:t>we</a:t>
            </a:r>
            <a:r>
              <a:rPr dirty="0" spc="-30"/>
              <a:t> </a:t>
            </a:r>
            <a:r>
              <a:rPr dirty="0"/>
              <a:t>utilize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free</a:t>
            </a:r>
            <a:r>
              <a:rPr dirty="0" spc="-35"/>
              <a:t> </a:t>
            </a:r>
            <a:r>
              <a:rPr dirty="0" spc="-20"/>
              <a:t>from </a:t>
            </a:r>
            <a:r>
              <a:rPr dirty="0"/>
              <a:t>chemicals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toxic</a:t>
            </a:r>
            <a:r>
              <a:rPr dirty="0" spc="-40"/>
              <a:t> </a:t>
            </a:r>
            <a:r>
              <a:rPr dirty="0" spc="-10"/>
              <a:t>off-gassing.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algn="ctr" marL="85725" marR="78740">
              <a:lnSpc>
                <a:spcPct val="100000"/>
              </a:lnSpc>
            </a:pPr>
            <a:r>
              <a:rPr dirty="0"/>
              <a:t>Each</a:t>
            </a:r>
            <a:r>
              <a:rPr dirty="0" spc="-35"/>
              <a:t> </a:t>
            </a:r>
            <a:r>
              <a:rPr dirty="0"/>
              <a:t>shelf</a:t>
            </a:r>
            <a:r>
              <a:rPr dirty="0" spc="-30"/>
              <a:t> </a:t>
            </a:r>
            <a:r>
              <a:rPr dirty="0"/>
              <a:t>comes</a:t>
            </a:r>
            <a:r>
              <a:rPr dirty="0" spc="-25"/>
              <a:t> </a:t>
            </a:r>
            <a:r>
              <a:rPr dirty="0"/>
              <a:t>with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 spc="-10"/>
              <a:t>hardware</a:t>
            </a:r>
            <a:r>
              <a:rPr dirty="0" spc="-25"/>
              <a:t> </a:t>
            </a:r>
            <a:r>
              <a:rPr dirty="0"/>
              <a:t>needed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installation,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instructions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50"/>
              <a:t> </a:t>
            </a:r>
            <a:r>
              <a:rPr dirty="0"/>
              <a:t>hanging, with</a:t>
            </a:r>
            <a:r>
              <a:rPr dirty="0" spc="-40"/>
              <a:t> </a:t>
            </a:r>
            <a:r>
              <a:rPr dirty="0"/>
              <a:t>tips</a:t>
            </a:r>
            <a:r>
              <a:rPr dirty="0" spc="-1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ensure</a:t>
            </a:r>
            <a:r>
              <a:rPr dirty="0" spc="-25"/>
              <a:t> </a:t>
            </a:r>
            <a:r>
              <a:rPr dirty="0"/>
              <a:t>that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shelf</a:t>
            </a:r>
            <a:r>
              <a:rPr dirty="0" spc="15"/>
              <a:t> </a:t>
            </a:r>
            <a:r>
              <a:rPr dirty="0"/>
              <a:t>hangs</a:t>
            </a:r>
            <a:r>
              <a:rPr dirty="0" spc="-20"/>
              <a:t> </a:t>
            </a:r>
            <a:r>
              <a:rPr dirty="0"/>
              <a:t>flush</a:t>
            </a:r>
            <a:r>
              <a:rPr dirty="0" spc="-30"/>
              <a:t> </a:t>
            </a:r>
            <a:r>
              <a:rPr dirty="0"/>
              <a:t>against</a:t>
            </a:r>
            <a:r>
              <a:rPr dirty="0" spc="-25"/>
              <a:t> the </a:t>
            </a:r>
            <a:r>
              <a:rPr dirty="0"/>
              <a:t>wall.</a:t>
            </a:r>
            <a:r>
              <a:rPr dirty="0" spc="-45"/>
              <a:t> </a:t>
            </a:r>
            <a:r>
              <a:rPr dirty="0"/>
              <a:t>We</a:t>
            </a:r>
            <a:r>
              <a:rPr dirty="0" spc="-35"/>
              <a:t> </a:t>
            </a:r>
            <a:r>
              <a:rPr dirty="0"/>
              <a:t>use</a:t>
            </a:r>
            <a:r>
              <a:rPr dirty="0" spc="-10"/>
              <a:t> </a:t>
            </a:r>
            <a:r>
              <a:rPr dirty="0"/>
              <a:t>high</a:t>
            </a:r>
            <a:r>
              <a:rPr dirty="0" spc="-25"/>
              <a:t> </a:t>
            </a:r>
            <a:r>
              <a:rPr dirty="0" spc="-10"/>
              <a:t>quality, </a:t>
            </a:r>
            <a:r>
              <a:rPr dirty="0"/>
              <a:t>heavy</a:t>
            </a:r>
            <a:r>
              <a:rPr dirty="0" spc="-20"/>
              <a:t> </a:t>
            </a:r>
            <a:r>
              <a:rPr dirty="0"/>
              <a:t>duty</a:t>
            </a:r>
            <a:r>
              <a:rPr dirty="0" spc="5"/>
              <a:t> </a:t>
            </a:r>
            <a:r>
              <a:rPr dirty="0"/>
              <a:t>metal</a:t>
            </a:r>
            <a:r>
              <a:rPr dirty="0" spc="-30"/>
              <a:t> </a:t>
            </a:r>
            <a:r>
              <a:rPr dirty="0" spc="-10"/>
              <a:t>brackets </a:t>
            </a:r>
            <a:r>
              <a:rPr dirty="0"/>
              <a:t>that</a:t>
            </a:r>
            <a:r>
              <a:rPr dirty="0" spc="-1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fit</a:t>
            </a:r>
            <a:r>
              <a:rPr dirty="0" spc="-25"/>
              <a:t> </a:t>
            </a:r>
            <a:r>
              <a:rPr dirty="0"/>
              <a:t>precisely</a:t>
            </a:r>
            <a:r>
              <a:rPr dirty="0" spc="-10"/>
              <a:t> </a:t>
            </a:r>
            <a:r>
              <a:rPr dirty="0"/>
              <a:t>in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 spc="-10"/>
              <a:t>pre-</a:t>
            </a:r>
            <a:r>
              <a:rPr dirty="0"/>
              <a:t>drilled</a:t>
            </a:r>
            <a:r>
              <a:rPr dirty="0" spc="-20"/>
              <a:t> </a:t>
            </a:r>
            <a:r>
              <a:rPr dirty="0"/>
              <a:t>holes</a:t>
            </a:r>
            <a:r>
              <a:rPr dirty="0" spc="-25"/>
              <a:t> </a:t>
            </a:r>
            <a:r>
              <a:rPr dirty="0"/>
              <a:t>for</a:t>
            </a:r>
            <a:r>
              <a:rPr dirty="0" spc="-50"/>
              <a:t> </a:t>
            </a:r>
            <a:r>
              <a:rPr dirty="0"/>
              <a:t>each</a:t>
            </a:r>
            <a:r>
              <a:rPr dirty="0" spc="-20"/>
              <a:t> </a:t>
            </a:r>
            <a:r>
              <a:rPr dirty="0" spc="-10"/>
              <a:t>shelf.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/>
          </a:p>
          <a:p>
            <a:pPr algn="ctr" marL="39370">
              <a:lnSpc>
                <a:spcPct val="100000"/>
              </a:lnSpc>
            </a:pPr>
            <a:r>
              <a:rPr dirty="0"/>
              <a:t>Whether</a:t>
            </a:r>
            <a:r>
              <a:rPr dirty="0" spc="-10"/>
              <a:t> </a:t>
            </a:r>
            <a:r>
              <a:rPr dirty="0"/>
              <a:t>it's</a:t>
            </a:r>
            <a:r>
              <a:rPr dirty="0" spc="-15"/>
              <a:t> </a:t>
            </a:r>
            <a:r>
              <a:rPr dirty="0"/>
              <a:t>one</a:t>
            </a:r>
            <a:r>
              <a:rPr dirty="0" spc="-30"/>
              <a:t> </a:t>
            </a:r>
            <a:r>
              <a:rPr dirty="0"/>
              <a:t>continuous piece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wood</a:t>
            </a:r>
            <a:r>
              <a:rPr dirty="0" spc="-55"/>
              <a:t> </a:t>
            </a:r>
            <a:r>
              <a:rPr dirty="0"/>
              <a:t>or</a:t>
            </a:r>
            <a:r>
              <a:rPr dirty="0" spc="-35"/>
              <a:t> </a:t>
            </a:r>
            <a:r>
              <a:rPr dirty="0"/>
              <a:t>multiple</a:t>
            </a:r>
            <a:r>
              <a:rPr dirty="0" spc="-5"/>
              <a:t> </a:t>
            </a:r>
            <a:r>
              <a:rPr dirty="0"/>
              <a:t>pieces</a:t>
            </a:r>
            <a:r>
              <a:rPr dirty="0" spc="-20"/>
              <a:t> </a:t>
            </a:r>
            <a:r>
              <a:rPr dirty="0"/>
              <a:t>joined</a:t>
            </a:r>
            <a:r>
              <a:rPr dirty="0" spc="-20"/>
              <a:t> </a:t>
            </a:r>
            <a:r>
              <a:rPr dirty="0"/>
              <a:t>together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deeper</a:t>
            </a:r>
            <a:r>
              <a:rPr dirty="0" spc="-5"/>
              <a:t> </a:t>
            </a:r>
            <a:r>
              <a:rPr dirty="0"/>
              <a:t>shelves,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30"/>
              <a:t> </a:t>
            </a:r>
            <a:r>
              <a:rPr dirty="0"/>
              <a:t>aim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ensure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beauty</a:t>
            </a:r>
            <a:r>
              <a:rPr dirty="0" spc="30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wood</a:t>
            </a:r>
            <a:r>
              <a:rPr dirty="0" spc="-40"/>
              <a:t> </a:t>
            </a:r>
            <a:r>
              <a:rPr dirty="0"/>
              <a:t>grain</a:t>
            </a:r>
            <a:r>
              <a:rPr dirty="0" spc="-30"/>
              <a:t> </a:t>
            </a:r>
            <a:r>
              <a:rPr dirty="0" spc="-25"/>
              <a:t>is</a:t>
            </a:r>
          </a:p>
          <a:p>
            <a:pPr algn="ctr">
              <a:lnSpc>
                <a:spcPct val="100000"/>
              </a:lnSpc>
            </a:pPr>
            <a:r>
              <a:rPr dirty="0" spc="-10"/>
              <a:t>maximized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/>
              <a:t>every</a:t>
            </a:r>
            <a:r>
              <a:rPr dirty="0" spc="-20"/>
              <a:t> </a:t>
            </a:r>
            <a:r>
              <a:rPr dirty="0" spc="-10"/>
              <a:t>piece.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marL="2675255" marR="2596515" indent="-73660">
              <a:lnSpc>
                <a:spcPct val="100000"/>
              </a:lnSpc>
            </a:pPr>
            <a:r>
              <a:rPr dirty="0"/>
              <a:t>Elements</a:t>
            </a:r>
            <a:r>
              <a:rPr dirty="0" spc="-20"/>
              <a:t> </a:t>
            </a:r>
            <a:r>
              <a:rPr dirty="0"/>
              <a:t>that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25"/>
              <a:t> </a:t>
            </a:r>
            <a:r>
              <a:rPr dirty="0"/>
              <a:t>available</a:t>
            </a:r>
            <a:r>
              <a:rPr dirty="0" spc="-10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 spc="-10"/>
              <a:t>customization</a:t>
            </a:r>
            <a:r>
              <a:rPr dirty="0" spc="-30"/>
              <a:t> </a:t>
            </a:r>
            <a:r>
              <a:rPr dirty="0"/>
              <a:t>include,</a:t>
            </a:r>
            <a:r>
              <a:rPr dirty="0" spc="-15"/>
              <a:t> </a:t>
            </a:r>
            <a:r>
              <a:rPr dirty="0"/>
              <a:t>but</a:t>
            </a:r>
            <a:r>
              <a:rPr dirty="0" spc="-10"/>
              <a:t> </a:t>
            </a:r>
            <a:r>
              <a:rPr dirty="0"/>
              <a:t>are</a:t>
            </a:r>
            <a:r>
              <a:rPr dirty="0" spc="-30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/>
              <a:t>limited</a:t>
            </a:r>
            <a:r>
              <a:rPr dirty="0" spc="-25"/>
              <a:t> to: </a:t>
            </a:r>
            <a:r>
              <a:rPr dirty="0"/>
              <a:t>Wood</a:t>
            </a:r>
            <a:r>
              <a:rPr dirty="0" spc="-55"/>
              <a:t> </a:t>
            </a:r>
            <a:r>
              <a:rPr dirty="0" spc="-10"/>
              <a:t>Type</a:t>
            </a:r>
            <a:r>
              <a:rPr dirty="0" spc="-45"/>
              <a:t> </a:t>
            </a:r>
            <a:r>
              <a:rPr dirty="0"/>
              <a:t>(ex:</a:t>
            </a:r>
            <a:r>
              <a:rPr dirty="0" spc="-35"/>
              <a:t> </a:t>
            </a:r>
            <a:r>
              <a:rPr dirty="0"/>
              <a:t>Maple,</a:t>
            </a:r>
            <a:r>
              <a:rPr dirty="0" spc="-45"/>
              <a:t> </a:t>
            </a:r>
            <a:r>
              <a:rPr dirty="0"/>
              <a:t>Walnut,</a:t>
            </a:r>
            <a:r>
              <a:rPr dirty="0" spc="-35"/>
              <a:t> </a:t>
            </a:r>
            <a:r>
              <a:rPr dirty="0"/>
              <a:t>Purpleheart</a:t>
            </a:r>
            <a:r>
              <a:rPr dirty="0" spc="-20"/>
              <a:t> </a:t>
            </a:r>
            <a:r>
              <a:rPr dirty="0" spc="-10"/>
              <a:t>etc.)</a:t>
            </a:r>
          </a:p>
          <a:p>
            <a:pPr marL="2675255" marR="4809490">
              <a:lnSpc>
                <a:spcPct val="100000"/>
              </a:lnSpc>
            </a:pPr>
            <a:r>
              <a:rPr dirty="0"/>
              <a:t>Wood</a:t>
            </a:r>
            <a:r>
              <a:rPr dirty="0" spc="-35"/>
              <a:t> </a:t>
            </a:r>
            <a:r>
              <a:rPr dirty="0"/>
              <a:t>Finish</a:t>
            </a:r>
            <a:r>
              <a:rPr dirty="0" spc="-30"/>
              <a:t> </a:t>
            </a:r>
            <a:r>
              <a:rPr dirty="0"/>
              <a:t>(ex:</a:t>
            </a:r>
            <a:r>
              <a:rPr dirty="0" spc="-20"/>
              <a:t> </a:t>
            </a:r>
            <a:r>
              <a:rPr dirty="0" spc="-10"/>
              <a:t>Natural/oil,</a:t>
            </a:r>
            <a:r>
              <a:rPr dirty="0" spc="-30"/>
              <a:t> </a:t>
            </a:r>
            <a:r>
              <a:rPr dirty="0" spc="-10"/>
              <a:t>Painted</a:t>
            </a:r>
            <a:r>
              <a:rPr dirty="0" spc="-25"/>
              <a:t> </a:t>
            </a:r>
            <a:r>
              <a:rPr dirty="0" spc="-20"/>
              <a:t>etc.) </a:t>
            </a:r>
            <a:r>
              <a:rPr dirty="0"/>
              <a:t>Edge</a:t>
            </a:r>
            <a:r>
              <a:rPr dirty="0" spc="-45"/>
              <a:t> </a:t>
            </a:r>
            <a:r>
              <a:rPr dirty="0"/>
              <a:t>Profile</a:t>
            </a:r>
            <a:r>
              <a:rPr dirty="0" spc="-75"/>
              <a:t> </a:t>
            </a:r>
            <a:r>
              <a:rPr dirty="0"/>
              <a:t>(Squared,</a:t>
            </a:r>
            <a:r>
              <a:rPr dirty="0" spc="-40"/>
              <a:t> </a:t>
            </a:r>
            <a:r>
              <a:rPr dirty="0"/>
              <a:t>Rounded,</a:t>
            </a:r>
            <a:r>
              <a:rPr dirty="0" spc="-55"/>
              <a:t> </a:t>
            </a:r>
            <a:r>
              <a:rPr dirty="0" spc="-10"/>
              <a:t>Chamfered) </a:t>
            </a:r>
            <a:r>
              <a:rPr dirty="0"/>
              <a:t>Dimensions</a:t>
            </a:r>
            <a:r>
              <a:rPr dirty="0" spc="-45"/>
              <a:t> </a:t>
            </a:r>
            <a:r>
              <a:rPr dirty="0"/>
              <a:t>(Length,</a:t>
            </a:r>
            <a:r>
              <a:rPr dirty="0" spc="-20"/>
              <a:t> </a:t>
            </a:r>
            <a:r>
              <a:rPr dirty="0"/>
              <a:t>Width,</a:t>
            </a:r>
            <a:r>
              <a:rPr dirty="0" spc="-30"/>
              <a:t> </a:t>
            </a:r>
            <a:r>
              <a:rPr dirty="0" spc="-10"/>
              <a:t>Depth)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algn="ctr">
              <a:lnSpc>
                <a:spcPct val="100000"/>
              </a:lnSpc>
            </a:pP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Curious</a:t>
            </a:r>
            <a:r>
              <a:rPr dirty="0" spc="-4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about</a:t>
            </a:r>
            <a:r>
              <a:rPr dirty="0" spc="-4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other</a:t>
            </a:r>
            <a:r>
              <a:rPr dirty="0" spc="-3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options?</a:t>
            </a:r>
            <a:r>
              <a:rPr dirty="0" spc="-4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Send</a:t>
            </a:r>
            <a:r>
              <a:rPr dirty="0" spc="-2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us</a:t>
            </a:r>
            <a:r>
              <a:rPr dirty="0" spc="-2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pc="-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message</a:t>
            </a:r>
            <a:r>
              <a:rPr dirty="0" spc="-4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0000FF"/>
                </a:solidFill>
                <a:latin typeface="Calibri"/>
                <a:cs typeface="Calibri"/>
              </a:rPr>
              <a:t>at</a:t>
            </a:r>
            <a:r>
              <a:rPr dirty="0" spc="-2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pc="-10" b="1">
                <a:solidFill>
                  <a:srgbClr val="0000FF"/>
                </a:solidFill>
                <a:latin typeface="Calibri"/>
                <a:cs typeface="Calibri"/>
              </a:rPr>
              <a:t>sam@oakfordhome.com!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21" y="367284"/>
            <a:ext cx="12114835" cy="6096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hlinkClick r:id="rId3"/>
              </a:rPr>
              <a:t>www.oakfordhomefurnishings.com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Gary Dudenhoefer</dc:creator>
  <dc:title>PowerPoint Presentation</dc:title>
  <dcterms:created xsi:type="dcterms:W3CDTF">2023-11-17T17:27:57Z</dcterms:created>
  <dcterms:modified xsi:type="dcterms:W3CDTF">2023-11-17T17:27:57Z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2023-11-17T00:00:00Z</vt:filetime>
  </property>
  <property fmtid="{D5CDD505-2E9C-101B-9397-08002B2CF9AE}" pid="5" name="Producer">
    <vt:lpwstr>Microsoft® PowerPoint® for Microsoft 365</vt:lpwstr>
  </property>
</Properties>
</file>