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327D-6227-BDEA-563C-5DCDAA87AD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738D3-AA8D-A92B-55EA-CD31D0654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F13292-4485-68E0-91F3-121F9C6C8D74}"/>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5" name="Footer Placeholder 4">
            <a:extLst>
              <a:ext uri="{FF2B5EF4-FFF2-40B4-BE49-F238E27FC236}">
                <a16:creationId xmlns:a16="http://schemas.microsoft.com/office/drawing/2014/main" id="{92E81038-009F-E0E8-9CF3-3A0540824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1BD16-B22C-B35C-3E90-6B858A038A51}"/>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381917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C9F0-D2F3-2E6A-8559-DF42C72A59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2F5520-2264-0F34-E16D-87A1158AF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9DBE3-8868-57FD-DC25-3A0E265F379E}"/>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5" name="Footer Placeholder 4">
            <a:extLst>
              <a:ext uri="{FF2B5EF4-FFF2-40B4-BE49-F238E27FC236}">
                <a16:creationId xmlns:a16="http://schemas.microsoft.com/office/drawing/2014/main" id="{A47ACCA6-8FF5-F447-CF49-B82952C2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30F11-8FBE-BA09-7F33-F958437B5E79}"/>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168862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D4C7F-41D8-5B97-6D8D-52F3A8220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F410A-078D-7BA5-9A01-D999DF02C0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905F8-4C0F-1C45-3F5D-382E49AFF303}"/>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5" name="Footer Placeholder 4">
            <a:extLst>
              <a:ext uri="{FF2B5EF4-FFF2-40B4-BE49-F238E27FC236}">
                <a16:creationId xmlns:a16="http://schemas.microsoft.com/office/drawing/2014/main" id="{D17F7C58-F588-8D20-C006-F8CE8347E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E0C11-646C-AEBF-B0D3-ECA58FD715D0}"/>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371183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4CC8-9481-D15A-45BA-54EB881AEE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DE532-1075-FAAC-9FDC-E42735EFE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257B5-17A2-C223-DBD4-68E5F1356455}"/>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5" name="Footer Placeholder 4">
            <a:extLst>
              <a:ext uri="{FF2B5EF4-FFF2-40B4-BE49-F238E27FC236}">
                <a16:creationId xmlns:a16="http://schemas.microsoft.com/office/drawing/2014/main" id="{926C3D26-899F-DD4A-392B-11B7823D3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5E5B8-8953-F692-CE31-4946D60E62ED}"/>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704339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DC27-4B5E-E425-8C1E-B61722A59A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3BEFC-3859-2648-7263-657675BCFF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E1E2ED-8E26-B888-5206-C8EBA732EFBE}"/>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5" name="Footer Placeholder 4">
            <a:extLst>
              <a:ext uri="{FF2B5EF4-FFF2-40B4-BE49-F238E27FC236}">
                <a16:creationId xmlns:a16="http://schemas.microsoft.com/office/drawing/2014/main" id="{C220E685-734B-DE1F-C99E-C94B8F147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960D0-1DB8-EE2D-7765-167556C070C0}"/>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211223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A35C-1BB8-CBED-FBAE-43721E569B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9F964-03D1-45C1-D350-00A1B9907E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7D3B7E-A1C8-370B-21F4-B318BE903B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E269F-2F7D-1E28-C630-4C2284C15D3A}"/>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6" name="Footer Placeholder 5">
            <a:extLst>
              <a:ext uri="{FF2B5EF4-FFF2-40B4-BE49-F238E27FC236}">
                <a16:creationId xmlns:a16="http://schemas.microsoft.com/office/drawing/2014/main" id="{6ABE2677-BA69-1C13-EDC2-4DD31C38F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A711D-9104-042B-7F13-4268B84A86C3}"/>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2497230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26F-0CDA-669A-A88C-C143B401CA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F2E6C-938C-18D7-4F4B-C4F229569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BC4886-A24E-EF87-6739-07CD5CB7B9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3EBCE8-8452-9476-DB63-2AFA7C010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94A6AA-D532-CEFF-4E04-E64312718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BB897-6C74-0C3A-0ACD-FAFC59515329}"/>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8" name="Footer Placeholder 7">
            <a:extLst>
              <a:ext uri="{FF2B5EF4-FFF2-40B4-BE49-F238E27FC236}">
                <a16:creationId xmlns:a16="http://schemas.microsoft.com/office/drawing/2014/main" id="{93EE1413-B59E-666F-8028-8162A9CDC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46E4B-DCCB-BF67-3240-B1E3C9761034}"/>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117288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37B9-88F6-C234-AA7E-927B4ADBFF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EE6F4-5EE0-F818-7F53-3CDB2DB7F36E}"/>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4" name="Footer Placeholder 3">
            <a:extLst>
              <a:ext uri="{FF2B5EF4-FFF2-40B4-BE49-F238E27FC236}">
                <a16:creationId xmlns:a16="http://schemas.microsoft.com/office/drawing/2014/main" id="{FB4B01FC-E963-64BB-D362-D02DE1825C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598BFD-77D3-CC81-9640-4246E5F5D8F2}"/>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163720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05097-A5A6-1E70-FE5C-C5F86A93CED1}"/>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3" name="Footer Placeholder 2">
            <a:extLst>
              <a:ext uri="{FF2B5EF4-FFF2-40B4-BE49-F238E27FC236}">
                <a16:creationId xmlns:a16="http://schemas.microsoft.com/office/drawing/2014/main" id="{6BA44ED6-8F56-94BC-663A-FFBE51461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35C7B4-F467-AD02-9E97-9899D0B154CE}"/>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3220420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A717-94B6-936B-7016-5C526C073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5360B1-FB65-566F-5C94-2947CDA15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5D6550-0985-9C87-B29D-ECE9AC305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7ADF3-8FE2-41B5-E955-FE715E581C27}"/>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6" name="Footer Placeholder 5">
            <a:extLst>
              <a:ext uri="{FF2B5EF4-FFF2-40B4-BE49-F238E27FC236}">
                <a16:creationId xmlns:a16="http://schemas.microsoft.com/office/drawing/2014/main" id="{57BCA400-6933-C175-681A-9EF90B63B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3625AD-43DC-94F0-67F7-7B69A62B2E3E}"/>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404164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05B0-6993-EAD9-AAEC-088FA57CA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9C1DEB-0487-CD8C-2C52-A4874101A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64E4FB-E3D3-2528-86B6-C095C87C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7A8ECF-7DAD-00A4-38E1-0B10AA345A89}"/>
              </a:ext>
            </a:extLst>
          </p:cNvPr>
          <p:cNvSpPr>
            <a:spLocks noGrp="1"/>
          </p:cNvSpPr>
          <p:nvPr>
            <p:ph type="dt" sz="half" idx="10"/>
          </p:nvPr>
        </p:nvSpPr>
        <p:spPr/>
        <p:txBody>
          <a:bodyPr/>
          <a:lstStyle/>
          <a:p>
            <a:fld id="{D00F20E5-12C5-4061-9C41-B472992B6681}" type="datetimeFigureOut">
              <a:rPr lang="en-US" smtClean="0"/>
              <a:t>11/17/2023</a:t>
            </a:fld>
            <a:endParaRPr lang="en-US"/>
          </a:p>
        </p:txBody>
      </p:sp>
      <p:sp>
        <p:nvSpPr>
          <p:cNvPr id="6" name="Footer Placeholder 5">
            <a:extLst>
              <a:ext uri="{FF2B5EF4-FFF2-40B4-BE49-F238E27FC236}">
                <a16:creationId xmlns:a16="http://schemas.microsoft.com/office/drawing/2014/main" id="{AB3A56BC-ECB4-14D6-CD00-2C884E763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3DD0D-7DB3-775B-FAA7-61CC9FC90F2D}"/>
              </a:ext>
            </a:extLst>
          </p:cNvPr>
          <p:cNvSpPr>
            <a:spLocks noGrp="1"/>
          </p:cNvSpPr>
          <p:nvPr>
            <p:ph type="sldNum" sz="quarter" idx="12"/>
          </p:nvPr>
        </p:nvSpPr>
        <p:spPr/>
        <p:txBody>
          <a:bodyPr/>
          <a:lstStyle/>
          <a:p>
            <a:fld id="{62342C00-FFBA-42C0-A325-8E441175CF87}" type="slidenum">
              <a:rPr lang="en-US" smtClean="0"/>
              <a:t>‹#›</a:t>
            </a:fld>
            <a:endParaRPr lang="en-US"/>
          </a:p>
        </p:txBody>
      </p:sp>
    </p:spTree>
    <p:extLst>
      <p:ext uri="{BB962C8B-B14F-4D97-AF65-F5344CB8AC3E}">
        <p14:creationId xmlns:p14="http://schemas.microsoft.com/office/powerpoint/2010/main" val="217167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EEB6A-4738-EA2C-890E-A7C0AB069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2BCA6-891B-CA77-CA72-AE9BDCFB4C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2D57C-8C90-19FD-81C9-36062535F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F20E5-12C5-4061-9C41-B472992B6681}" type="datetimeFigureOut">
              <a:rPr lang="en-US" smtClean="0"/>
              <a:t>11/17/2023</a:t>
            </a:fld>
            <a:endParaRPr lang="en-US"/>
          </a:p>
        </p:txBody>
      </p:sp>
      <p:sp>
        <p:nvSpPr>
          <p:cNvPr id="5" name="Footer Placeholder 4">
            <a:extLst>
              <a:ext uri="{FF2B5EF4-FFF2-40B4-BE49-F238E27FC236}">
                <a16:creationId xmlns:a16="http://schemas.microsoft.com/office/drawing/2014/main" id="{612BE631-2E84-F143-148C-DA1B3D6B9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133314-38A2-F10B-0280-240EBEFEF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42C00-FFBA-42C0-A325-8E441175CF87}" type="slidenum">
              <a:rPr lang="en-US" smtClean="0"/>
              <a:t>‹#›</a:t>
            </a:fld>
            <a:endParaRPr lang="en-US"/>
          </a:p>
        </p:txBody>
      </p:sp>
    </p:spTree>
    <p:extLst>
      <p:ext uri="{BB962C8B-B14F-4D97-AF65-F5344CB8AC3E}">
        <p14:creationId xmlns:p14="http://schemas.microsoft.com/office/powerpoint/2010/main" val="638321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724EB-6210-150D-100F-9CB5891C6743}"/>
              </a:ext>
            </a:extLst>
          </p:cNvPr>
          <p:cNvSpPr txBox="1"/>
          <p:nvPr/>
        </p:nvSpPr>
        <p:spPr>
          <a:xfrm>
            <a:off x="5217459" y="537882"/>
            <a:ext cx="6391835" cy="523220"/>
          </a:xfrm>
          <a:prstGeom prst="rect">
            <a:avLst/>
          </a:prstGeom>
          <a:noFill/>
        </p:spPr>
        <p:txBody>
          <a:bodyPr wrap="square" rtlCol="0">
            <a:spAutoFit/>
          </a:bodyPr>
          <a:lstStyle/>
          <a:p>
            <a:pPr algn="ctr"/>
            <a:r>
              <a:rPr lang="en-US" sz="2800" b="1" dirty="0">
                <a:solidFill>
                  <a:srgbClr val="0070C0"/>
                </a:solidFill>
              </a:rPr>
              <a:t>THE WOOD GUY:CHUCK QUADRI</a:t>
            </a:r>
          </a:p>
        </p:txBody>
      </p:sp>
      <p:sp>
        <p:nvSpPr>
          <p:cNvPr id="5" name="TextBox 4">
            <a:extLst>
              <a:ext uri="{FF2B5EF4-FFF2-40B4-BE49-F238E27FC236}">
                <a16:creationId xmlns:a16="http://schemas.microsoft.com/office/drawing/2014/main" id="{2FFA1FFB-A2FD-AF44-EA0D-759BCCE5BEFD}"/>
              </a:ext>
            </a:extLst>
          </p:cNvPr>
          <p:cNvSpPr txBox="1"/>
          <p:nvPr/>
        </p:nvSpPr>
        <p:spPr>
          <a:xfrm>
            <a:off x="5217459" y="1061102"/>
            <a:ext cx="6391835" cy="1477328"/>
          </a:xfrm>
          <a:prstGeom prst="rect">
            <a:avLst/>
          </a:prstGeom>
          <a:noFill/>
        </p:spPr>
        <p:txBody>
          <a:bodyPr wrap="square" rtlCol="0">
            <a:spAutoFit/>
          </a:bodyPr>
          <a:lstStyle/>
          <a:p>
            <a:r>
              <a:rPr lang="en-US" dirty="0"/>
              <a:t>Chuck Quadri, a local craftsman who has a background in graphic design, can do anything with wood! Many of his projects for clients and his own home, are made from free wood pallets. The project he did (below) for his own home is a combination of his wood skills and his graphic design know-how.  </a:t>
            </a:r>
          </a:p>
        </p:txBody>
      </p:sp>
      <p:pic>
        <p:nvPicPr>
          <p:cNvPr id="7" name="Picture 6" descr="A person leaning on a mailbox&#10;&#10;Description automatically generated">
            <a:extLst>
              <a:ext uri="{FF2B5EF4-FFF2-40B4-BE49-F238E27FC236}">
                <a16:creationId xmlns:a16="http://schemas.microsoft.com/office/drawing/2014/main" id="{CB309B4F-39D3-8061-79DC-E5539F7F3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06" y="564741"/>
            <a:ext cx="4285690" cy="5714252"/>
          </a:xfrm>
          <a:prstGeom prst="rect">
            <a:avLst/>
          </a:prstGeom>
        </p:spPr>
      </p:pic>
      <p:pic>
        <p:nvPicPr>
          <p:cNvPr id="9" name="Picture 8" descr="A group of pictures on a wall&#10;&#10;Description automatically generated">
            <a:extLst>
              <a:ext uri="{FF2B5EF4-FFF2-40B4-BE49-F238E27FC236}">
                <a16:creationId xmlns:a16="http://schemas.microsoft.com/office/drawing/2014/main" id="{16D31ECB-48CA-0711-3444-855C33B23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970" y="2666441"/>
            <a:ext cx="4810812" cy="3612552"/>
          </a:xfrm>
          <a:prstGeom prst="rect">
            <a:avLst/>
          </a:prstGeom>
        </p:spPr>
      </p:pic>
    </p:spTree>
    <p:extLst>
      <p:ext uri="{BB962C8B-B14F-4D97-AF65-F5344CB8AC3E}">
        <p14:creationId xmlns:p14="http://schemas.microsoft.com/office/powerpoint/2010/main" val="1731287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house with a window and plants&#10;&#10;Description automatically generated with medium confidence">
            <a:extLst>
              <a:ext uri="{FF2B5EF4-FFF2-40B4-BE49-F238E27FC236}">
                <a16:creationId xmlns:a16="http://schemas.microsoft.com/office/drawing/2014/main" id="{26546A83-E43D-8D70-20BC-E4259C3F7EBA}"/>
              </a:ext>
            </a:extLst>
          </p:cNvPr>
          <p:cNvPicPr>
            <a:picLocks noChangeAspect="1"/>
          </p:cNvPicPr>
          <p:nvPr/>
        </p:nvPicPr>
        <p:blipFill rotWithShape="1">
          <a:blip r:embed="rId2">
            <a:extLst>
              <a:ext uri="{28A0092B-C50C-407E-A947-70E740481C1C}">
                <a14:useLocalDpi xmlns:a14="http://schemas.microsoft.com/office/drawing/2010/main" val="0"/>
              </a:ext>
            </a:extLst>
          </a:blip>
          <a:srcRect t="25453" r="-2" b="3335"/>
          <a:stretch/>
        </p:blipFill>
        <p:spPr>
          <a:xfrm>
            <a:off x="3460537" y="4379290"/>
            <a:ext cx="4130784" cy="2206165"/>
          </a:xfrm>
          <a:prstGeom prst="rect">
            <a:avLst/>
          </a:prstGeom>
        </p:spPr>
      </p:pic>
      <p:pic>
        <p:nvPicPr>
          <p:cNvPr id="5" name="Picture 4" descr="A wooden pumpkin on a white picket fence&#10;&#10;Description automatically generated">
            <a:extLst>
              <a:ext uri="{FF2B5EF4-FFF2-40B4-BE49-F238E27FC236}">
                <a16:creationId xmlns:a16="http://schemas.microsoft.com/office/drawing/2014/main" id="{A26203AD-EADE-201C-08FD-9A27411FAB19}"/>
              </a:ext>
            </a:extLst>
          </p:cNvPr>
          <p:cNvPicPr>
            <a:picLocks noChangeAspect="1"/>
          </p:cNvPicPr>
          <p:nvPr/>
        </p:nvPicPr>
        <p:blipFill rotWithShape="1">
          <a:blip r:embed="rId3">
            <a:extLst>
              <a:ext uri="{28A0092B-C50C-407E-A947-70E740481C1C}">
                <a14:useLocalDpi xmlns:a14="http://schemas.microsoft.com/office/drawing/2010/main" val="0"/>
              </a:ext>
            </a:extLst>
          </a:blip>
          <a:srcRect t="13326" r="1" b="8874"/>
          <a:stretch/>
        </p:blipFill>
        <p:spPr>
          <a:xfrm>
            <a:off x="8867418" y="130345"/>
            <a:ext cx="2355477" cy="2443426"/>
          </a:xfrm>
          <a:prstGeom prst="rect">
            <a:avLst/>
          </a:prstGeom>
        </p:spPr>
      </p:pic>
      <p:pic>
        <p:nvPicPr>
          <p:cNvPr id="7" name="Picture 6" descr="A rooster statue in a yard&#10;&#10;Description automatically generated">
            <a:extLst>
              <a:ext uri="{FF2B5EF4-FFF2-40B4-BE49-F238E27FC236}">
                <a16:creationId xmlns:a16="http://schemas.microsoft.com/office/drawing/2014/main" id="{7A1F7528-4C03-7109-F03E-711F81713A4B}"/>
              </a:ext>
            </a:extLst>
          </p:cNvPr>
          <p:cNvPicPr>
            <a:picLocks noChangeAspect="1"/>
          </p:cNvPicPr>
          <p:nvPr/>
        </p:nvPicPr>
        <p:blipFill rotWithShape="1">
          <a:blip r:embed="rId4">
            <a:extLst>
              <a:ext uri="{28A0092B-C50C-407E-A947-70E740481C1C}">
                <a14:useLocalDpi xmlns:a14="http://schemas.microsoft.com/office/drawing/2010/main" val="0"/>
              </a:ext>
            </a:extLst>
          </a:blip>
          <a:srcRect t="2266" r="1" b="24086"/>
          <a:stretch/>
        </p:blipFill>
        <p:spPr>
          <a:xfrm>
            <a:off x="6096000" y="130345"/>
            <a:ext cx="2488265" cy="2443426"/>
          </a:xfrm>
          <a:prstGeom prst="rect">
            <a:avLst/>
          </a:prstGeom>
        </p:spPr>
      </p:pic>
      <p:pic>
        <p:nvPicPr>
          <p:cNvPr id="3" name="Picture 2" descr="A wooden sign with white letters&#10;&#10;Description automatically generated">
            <a:extLst>
              <a:ext uri="{FF2B5EF4-FFF2-40B4-BE49-F238E27FC236}">
                <a16:creationId xmlns:a16="http://schemas.microsoft.com/office/drawing/2014/main" id="{1C4BE8FD-9182-5DBC-DAA6-E19CE9683341}"/>
              </a:ext>
            </a:extLst>
          </p:cNvPr>
          <p:cNvPicPr>
            <a:picLocks noChangeAspect="1"/>
          </p:cNvPicPr>
          <p:nvPr/>
        </p:nvPicPr>
        <p:blipFill rotWithShape="1">
          <a:blip r:embed="rId5">
            <a:extLst>
              <a:ext uri="{28A0092B-C50C-407E-A947-70E740481C1C}">
                <a14:useLocalDpi xmlns:a14="http://schemas.microsoft.com/office/drawing/2010/main" val="0"/>
              </a:ext>
            </a:extLst>
          </a:blip>
          <a:srcRect t="10686" r="-2" b="10293"/>
          <a:stretch/>
        </p:blipFill>
        <p:spPr>
          <a:xfrm>
            <a:off x="8278917" y="2744421"/>
            <a:ext cx="3591348" cy="3783849"/>
          </a:xfrm>
          <a:prstGeom prst="rect">
            <a:avLst/>
          </a:prstGeom>
        </p:spPr>
      </p:pic>
      <p:pic>
        <p:nvPicPr>
          <p:cNvPr id="4" name="Picture 3" descr="A plant on a table&#10;&#10;Description automatically generated">
            <a:extLst>
              <a:ext uri="{FF2B5EF4-FFF2-40B4-BE49-F238E27FC236}">
                <a16:creationId xmlns:a16="http://schemas.microsoft.com/office/drawing/2014/main" id="{19FE9B45-4CE0-C53D-B8A3-389C8F8F0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234" y="2230311"/>
            <a:ext cx="2285708" cy="4297959"/>
          </a:xfrm>
          <a:prstGeom prst="rect">
            <a:avLst/>
          </a:prstGeom>
        </p:spPr>
      </p:pic>
      <p:pic>
        <p:nvPicPr>
          <p:cNvPr id="8" name="Picture 7" descr="A wooden box with three compartments&#10;&#10;Description automatically generated">
            <a:extLst>
              <a:ext uri="{FF2B5EF4-FFF2-40B4-BE49-F238E27FC236}">
                <a16:creationId xmlns:a16="http://schemas.microsoft.com/office/drawing/2014/main" id="{95ADB57A-D81C-C3A8-D3D2-E9A030158C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7708" y="2643758"/>
            <a:ext cx="3562864" cy="1640472"/>
          </a:xfrm>
          <a:prstGeom prst="rect">
            <a:avLst/>
          </a:prstGeom>
        </p:spPr>
      </p:pic>
      <p:pic>
        <p:nvPicPr>
          <p:cNvPr id="11" name="Picture 10" descr="A wooden box on a wood floor&#10;&#10;Description automatically generated">
            <a:extLst>
              <a:ext uri="{FF2B5EF4-FFF2-40B4-BE49-F238E27FC236}">
                <a16:creationId xmlns:a16="http://schemas.microsoft.com/office/drawing/2014/main" id="{0683B7DC-6C0A-BD20-FF37-7BFA9E284A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0919" y="177322"/>
            <a:ext cx="2141928" cy="2301388"/>
          </a:xfrm>
          <a:prstGeom prst="rect">
            <a:avLst/>
          </a:prstGeom>
        </p:spPr>
      </p:pic>
      <p:sp>
        <p:nvSpPr>
          <p:cNvPr id="13" name="TextBox 12">
            <a:extLst>
              <a:ext uri="{FF2B5EF4-FFF2-40B4-BE49-F238E27FC236}">
                <a16:creationId xmlns:a16="http://schemas.microsoft.com/office/drawing/2014/main" id="{D3D8E80E-B785-2737-B13A-7E6A54FB8CF3}"/>
              </a:ext>
            </a:extLst>
          </p:cNvPr>
          <p:cNvSpPr txBox="1"/>
          <p:nvPr/>
        </p:nvSpPr>
        <p:spPr>
          <a:xfrm>
            <a:off x="487233" y="499621"/>
            <a:ext cx="2783867" cy="1477328"/>
          </a:xfrm>
          <a:prstGeom prst="rect">
            <a:avLst/>
          </a:prstGeom>
          <a:noFill/>
        </p:spPr>
        <p:txBody>
          <a:bodyPr wrap="square" rtlCol="0">
            <a:spAutoFit/>
          </a:bodyPr>
          <a:lstStyle/>
          <a:p>
            <a:endParaRPr lang="en-US" dirty="0"/>
          </a:p>
          <a:p>
            <a:r>
              <a:rPr lang="en-US" b="1" dirty="0">
                <a:solidFill>
                  <a:srgbClr val="00B050"/>
                </a:solidFill>
              </a:rPr>
              <a:t>Plant stands, planter boxes, signs, statuary…</a:t>
            </a:r>
          </a:p>
          <a:p>
            <a:r>
              <a:rPr lang="en-US" b="1" dirty="0">
                <a:solidFill>
                  <a:srgbClr val="00B050"/>
                </a:solidFill>
              </a:rPr>
              <a:t>if you have an idea, </a:t>
            </a:r>
          </a:p>
          <a:p>
            <a:r>
              <a:rPr lang="en-US" b="1" dirty="0">
                <a:solidFill>
                  <a:srgbClr val="00B050"/>
                </a:solidFill>
              </a:rPr>
              <a:t>Chuck can bring it to life!</a:t>
            </a:r>
          </a:p>
        </p:txBody>
      </p:sp>
    </p:spTree>
    <p:extLst>
      <p:ext uri="{BB962C8B-B14F-4D97-AF65-F5344CB8AC3E}">
        <p14:creationId xmlns:p14="http://schemas.microsoft.com/office/powerpoint/2010/main" val="2682251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91</Words>
  <Application>Microsoft Office PowerPoint</Application>
  <PresentationFormat>Widescreen</PresentationFormat>
  <Paragraphs>6</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Dudenhoefer</dc:creator>
  <cp:lastModifiedBy>Gary Dudenhoefer</cp:lastModifiedBy>
  <cp:revision>4</cp:revision>
  <dcterms:created xsi:type="dcterms:W3CDTF">2023-10-22T19:26:47Z</dcterms:created>
  <dcterms:modified xsi:type="dcterms:W3CDTF">2023-11-17T17:44:54Z</dcterms:modified>
</cp:coreProperties>
</file>